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0"/>
  </p:notesMasterIdLst>
  <p:handoutMasterIdLst>
    <p:handoutMasterId r:id="rId61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30" r:id="rId50"/>
    <p:sldId id="626" r:id="rId51"/>
    <p:sldId id="634" r:id="rId52"/>
    <p:sldId id="627" r:id="rId53"/>
    <p:sldId id="628" r:id="rId54"/>
    <p:sldId id="633" r:id="rId55"/>
    <p:sldId id="629" r:id="rId56"/>
    <p:sldId id="631" r:id="rId57"/>
    <p:sldId id="632" r:id="rId58"/>
    <p:sldId id="480" r:id="rId59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6" autoAdjust="0"/>
    <p:restoredTop sz="95753" autoAdjust="0"/>
  </p:normalViewPr>
  <p:slideViewPr>
    <p:cSldViewPr>
      <p:cViewPr varScale="1">
        <p:scale>
          <a:sx n="117" d="100"/>
          <a:sy n="117" d="100"/>
        </p:scale>
        <p:origin x="9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45.39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1.88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77 16383,'62'-5'0,"-11"1"0,-27-3 0,-10 5 0,28-4 0,13 6 0,-17 0 0,27 0 0,-47-4 0,13 3 0,1-4 0,-9 1 0,6-2 0,-2 1 0,27-10 0,-21 13 0,22-8 0,-39 10 0,-1 0 0,23 0 0,-18 0 0,15 0 0,-8 0 0,-5 0 0,7 0 0,15 0 0,-20 0 0,26 0 0,-32 0 0,6 0 0,4 0 0,-5 0 0,11 0 0,-6 0 0,-7 0 0,7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7.49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34.12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47.7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14:13:03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121 940 24575,'16'0'0,"3"0"0,10 0 0,7 0 0,5 0 0,5 0 0,3 0 0,0-1 0,-1-4 0,-5-4 0,-7-2 0,-5-1 0,-8-2 0,-1-2 0,-1-2 0,-1-1 0,-1 0 0,-3 1 0,-1-1 0,-1 0 0,2-6 0,-1-1 0,1 0 0,-3 2 0,-3 3 0,-3 0 0,-3 0 0,0-2 0,0 0 0,-1 0 0,0-1 0,-1-2 0,-1-4 0,-1-1 0,0-2 0,0-2 0,0 2 0,-1 0 0,-2 1 0,-4 5 0,-2 2 0,0 5 0,-1 4 0,1 2 0,-2-2 0,-2-1 0,0 0 0,-1 1 0,0 4 0,0-1 0,-1 2 0,-2 0 0,1 0 0,-2 3 0,0 1 0,1 2 0,1 3 0,0 0 0,-4 2 0,-4 0 0,-2 0 0,0 0 0,2 0 0,0 2 0,1 2 0,0 5 0,2 1 0,-1 2 0,1 1 0,-2 1 0,0 1 0,0 0 0,1 0 0,1 0 0,0 0 0,1-1 0,2 1 0,2 0 0,3-2 0,3-2 0,2-1 0,2 1 0,-1 2 0,1 3 0,-2 6 0,-2 4 0,1 6 0,1 5 0,1 6 0,1 6 0,1 1 0,1-3 0,2-4 0,0-4 0,2-1 0,0-2 0,0-6 0,1-5 0,1-4 0,1-4 0,2-1 0,0-1 0,-1-1 0,1-2 0,0 0 0,0-2 0,0-2 0,-1-2 0,0-2 0,-2-3 0,0-1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14:13:08.1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2707 786 24575,'0'-14'0,"-4"-18"0,2 13 0,-5-20 0,-1 16 0,-3-11 0,-2-4 0,1 2 0,-1 1 0,-1 2 0,-1 1 0,-1-1 0,0 4 0,0 3 0,3 5 0,0 3 0,1-1 0,-1 1 0,-1-1 0,1 3 0,1 0 0,1 2 0,-1 1 0,0 2 0,-1 1 0,-1 0 0,0 0 0,-2-1 0,-3 1 0,-1-1 0,-3-1 0,-1-1 0,-1 0 0,-1 0 0,-1 1 0,2 2 0,-1 1 0,1 0 0,2 1 0,2 0 0,0 3 0,1 1 0,0 1 0,-2 0 0,0 0 0,0 1 0,-4-1 0,-2 1 0,-3 0 0,-2 0 0,-3 2 0,-2 0 0,-3 0 0,-2 0 0,1 0 0,-2 0 0,-1 0 0,-1 0 0,0 0 0,2 0 0,0 0 0,-2 0 0,0 0 0,0 0 0,0 0 0,3 1 0,0 1 0,0 2 0,-1 2 0,1 4 0,2 0 0,1 1 0,2 1 0,2 0 0,2 3 0,1 1 0,3 0 0,1 0 0,3-1 0,1 0 0,0 1 0,-1-1 0,1 1 0,0-1 0,2 0 0,0 0 0,1 0 0,2 1 0,-1 1 0,0 2 0,-3 3 0,-1 0 0,-1 2 0,1-1 0,3 1 0,3-4 0,4 1 0,3-3 0,2-1 0,0-1 0,-1-2 0,1 0 0,0 2 0,-1 1 0,2-1 0,-2 0 0,2 0 0,-2 3 0,-2 0 0,-1 1 0,-1 0 0,1-1 0,1-1 0,1-1 0,3-2 0,2-1 0,0 0 0,2 0 0,0 0 0,1 0 0,0-1 0,0-2 0,0-2 0,1-3 0,2 0 0,-1-3 0,1 2 0,-1-2 0,1 2 0,0-1 0,-1 0 0,0-1 0,1 0 0,0 0 0,1-1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14:13:14.4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 0 24575,'-12'0'0,"0"0"0,0 0 0,1 0 0,-1 0 0,1 0 0,-1 0 0,2 0 0,0 0 0,-2 0 0,5 0 0,-5 0 0,4 0 0,-3 0 0,-1 1 0,0 2 0,0 0 0,0 0 0,2-1 0,-1 1 0,2-1 0,2 1 0,0 1 0,0-1 0,0 1 0,-1 1 0,1 0 0,0 0 0,1 2 0,2-2 0,0 6 0,2-5 0,-2 8 0,3-9 0,-2 8 0,3-4 0,0 4 0,0 1 0,0 0 0,0 0 0,0 1 0,0 2 0,0-7 0,0 4 0,0-5 0,0 4 0,0 1 0,0 2 0,0 1 0,1-1 0,3-1 0,-1-3 0,4 1 0,-5-6 0,3 2 0,-2-5 0,0 2 0,1 0 0,-1 1 0,1-1 0,-1 1 0,-1-1 0,-1 0 0,3 0 0,-4-2 0,5 1 0,-2 0 0,0-1 0,1 1 0,1-1 0,-1 1 0,2 1 0,0 0 0,1-1 0,0 0 0,4-2 0,-5-1 0,5 0 0,-6-2 0,1 0 0,0 0 0,1 0 0,0 0 0,1 0 0,2 0 0,-1 0 0,1 0 0,0 0 0,-1 0 0,1-1 0,-2-1 0,0-3 0,0-1 0,-2 0 0,-1 0 0,-2 1 0,0-1 0,1-2 0,0-2 0,1-2 0,0-1 0,2-3 0,-3 5 0,2-3 0,-2 5 0,1-6 0,-1-2 0,2 1 0,-1 0 0,-1 1 0,2-1 0,-3 5 0,0-2 0,-3 7 0,1-2 0,0 0 0,1 0 0,0 0 0,-2-1 0,0 0 0,0 4 0,0-2 0,0 3 0,0 0 0,0 1 0,0 0 0,0 0 0,0 0 0,0-1 0,0-1 0,0-3 0,0-2 0,0 3 0,0-7 0,0 8 0,0-6 0,-2 2 0,-1-2 0,0 2 0,-2 2 0,2 3 0,1 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69.xml"/><Relationship Id="rId10" Type="http://schemas.openxmlformats.org/officeDocument/2006/relationships/customXml" Target="../ink/ink72.xml"/><Relationship Id="rId4" Type="http://schemas.openxmlformats.org/officeDocument/2006/relationships/image" Target="../media/image92.png"/><Relationship Id="rId9" Type="http://schemas.openxmlformats.org/officeDocument/2006/relationships/customXml" Target="../ink/ink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5" Type="http://schemas.openxmlformats.org/officeDocument/2006/relationships/image" Target="../media/image97.png"/><Relationship Id="rId4" Type="http://schemas.openxmlformats.org/officeDocument/2006/relationships/customXml" Target="../ink/ink73.xml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Computer Science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00DC-8F0E-F744-868E-6DE6D14C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C698E-5885-4A42-9249-CE2E446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4A17-7FFB-9B41-B01B-7874F581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F59BB-451A-9045-8C50-A3CD817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710"/>
            <a:ext cx="6210300" cy="207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2A35A-4879-EC48-853E-4891652A96C5}"/>
              </a:ext>
            </a:extLst>
          </p:cNvPr>
          <p:cNvSpPr txBox="1"/>
          <p:nvPr/>
        </p:nvSpPr>
        <p:spPr>
          <a:xfrm>
            <a:off x="2419848" y="48432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1.555 + 1.777 + 1.999 =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4AD8E-EC94-DF4F-A32A-AFB92F4F3E9D}"/>
              </a:ext>
            </a:extLst>
          </p:cNvPr>
          <p:cNvSpPr txBox="1"/>
          <p:nvPr/>
        </p:nvSpPr>
        <p:spPr>
          <a:xfrm>
            <a:off x="2877048" y="4117340"/>
            <a:ext cx="544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3.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332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3.33 </a:t>
            </a:r>
            <a:r>
              <a:rPr lang="en-US" dirty="0"/>
              <a:t>+ 1.999 = 5.329 ≈</a:t>
            </a:r>
            <a:r>
              <a:rPr lang="zh-CN" altLang="en-US" dirty="0"/>
              <a:t> </a:t>
            </a:r>
            <a:r>
              <a:rPr lang="en-US" altLang="zh-CN" dirty="0"/>
              <a:t>5.33</a:t>
            </a:r>
            <a:r>
              <a:rPr lang="en-US" dirty="0"/>
              <a:t> 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0EDCE-F32E-0842-A5A4-24ABDF7C111D}"/>
              </a:ext>
            </a:extLst>
          </p:cNvPr>
          <p:cNvSpPr txBox="1"/>
          <p:nvPr/>
        </p:nvSpPr>
        <p:spPr>
          <a:xfrm>
            <a:off x="3574869" y="5556508"/>
            <a:ext cx="556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3.776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3.78 + 1.555 = 5.335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5.34 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14:cNvPr>
              <p14:cNvContentPartPr/>
              <p14:nvPr/>
            </p14:nvContentPartPr>
            <p14:xfrm>
              <a:off x="5086848" y="5741174"/>
              <a:ext cx="450000" cy="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7208" y="5561174"/>
                <a:ext cx="629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14:cNvPr>
              <p14:cNvContentPartPr/>
              <p14:nvPr/>
            </p14:nvContentPartPr>
            <p14:xfrm>
              <a:off x="3299002" y="5018278"/>
              <a:ext cx="433080" cy="2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9002" y="4838638"/>
                <a:ext cx="612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14:cNvPr>
              <p14:cNvContentPartPr/>
              <p14:nvPr/>
            </p14:nvContentPartPr>
            <p14:xfrm>
              <a:off x="4019002" y="5028358"/>
              <a:ext cx="4586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9002" y="4848718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51D08AF1-D475-034A-AF82-5DC761CD560F}"/>
              </a:ext>
            </a:extLst>
          </p:cNvPr>
          <p:cNvSpPr/>
          <p:nvPr/>
        </p:nvSpPr>
        <p:spPr>
          <a:xfrm rot="5400000">
            <a:off x="3122501" y="4241265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14:cNvPr>
              <p14:cNvContentPartPr/>
              <p14:nvPr/>
            </p14:nvContentPartPr>
            <p14:xfrm>
              <a:off x="4401048" y="4308457"/>
              <a:ext cx="4586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1048" y="4128817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948A7B98-1643-B041-B65A-718C2939C3BD}"/>
              </a:ext>
            </a:extLst>
          </p:cNvPr>
          <p:cNvSpPr/>
          <p:nvPr/>
        </p:nvSpPr>
        <p:spPr>
          <a:xfrm rot="16200000">
            <a:off x="3860533" y="4991947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14:cNvPr>
              <p14:cNvContentPartPr/>
              <p14:nvPr/>
            </p14:nvContentPartPr>
            <p14:xfrm>
              <a:off x="2496048" y="5064067"/>
              <a:ext cx="450000" cy="4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408" y="4884067"/>
                <a:ext cx="629640" cy="364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D19C00-A6C9-384D-95FF-D6219B472CB9}"/>
              </a:ext>
            </a:extLst>
          </p:cNvPr>
          <p:cNvSpPr txBox="1"/>
          <p:nvPr/>
        </p:nvSpPr>
        <p:spPr>
          <a:xfrm>
            <a:off x="304800" y="3748008"/>
            <a:ext cx="14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in </a:t>
            </a:r>
            <a:r>
              <a:rPr lang="en-US" dirty="0" err="1"/>
              <a:t>a.aa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5A1FE-EAD0-7742-90A3-1B4242AF11C1}"/>
              </a:ext>
            </a:extLst>
          </p:cNvPr>
          <p:cNvSpPr txBox="1"/>
          <p:nvPr/>
        </p:nvSpPr>
        <p:spPr>
          <a:xfrm>
            <a:off x="958852" y="419020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digits</a:t>
            </a:r>
          </a:p>
        </p:txBody>
      </p:sp>
    </p:spTree>
    <p:extLst>
      <p:ext uri="{BB962C8B-B14F-4D97-AF65-F5344CB8AC3E}">
        <p14:creationId xmlns:p14="http://schemas.microsoft.com/office/powerpoint/2010/main" val="10288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8"/>
          <a:stretch/>
        </p:blipFill>
        <p:spPr>
          <a:xfrm>
            <a:off x="1219200" y="1278894"/>
            <a:ext cx="5711954" cy="507136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1AFAF-B636-DAB0-5841-E59F5A5D6C91}"/>
              </a:ext>
            </a:extLst>
          </p:cNvPr>
          <p:cNvCxnSpPr/>
          <p:nvPr/>
        </p:nvCxnSpPr>
        <p:spPr>
          <a:xfrm>
            <a:off x="4495800" y="2362200"/>
            <a:ext cx="0" cy="33528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82EDE4-5AC4-2A7F-3335-BD71F0A4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483" y="5769606"/>
            <a:ext cx="985718" cy="58064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45F5D8B-E2D1-C2BC-3AF1-6D638BD2D4E3}"/>
              </a:ext>
            </a:extLst>
          </p:cNvPr>
          <p:cNvSpPr/>
          <p:nvPr/>
        </p:nvSpPr>
        <p:spPr>
          <a:xfrm rot="5400000">
            <a:off x="4424805" y="6112195"/>
            <a:ext cx="141988" cy="228599"/>
          </a:xfrm>
          <a:prstGeom prst="rightBrace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7B8D9-043E-7947-11BB-82E640BB95E5}"/>
              </a:ext>
            </a:extLst>
          </p:cNvPr>
          <p:cNvSpPr txBox="1"/>
          <p:nvPr/>
        </p:nvSpPr>
        <p:spPr>
          <a:xfrm>
            <a:off x="4132543" y="6327538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width=step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679A990-1A44-CF23-73C9-94F28E61F9FA}"/>
              </a:ext>
            </a:extLst>
          </p:cNvPr>
          <p:cNvSpPr/>
          <p:nvPr/>
        </p:nvSpPr>
        <p:spPr>
          <a:xfrm>
            <a:off x="5645800" y="2362200"/>
            <a:ext cx="290615" cy="3276600"/>
          </a:xfrm>
          <a:prstGeom prst="rightBrace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17A3C7-E64C-5029-83F4-108AAFEF12A3}"/>
              </a:ext>
            </a:extLst>
          </p:cNvPr>
          <p:cNvSpPr txBox="1"/>
          <p:nvPr/>
        </p:nvSpPr>
        <p:spPr>
          <a:xfrm>
            <a:off x="5897434" y="3680468"/>
            <a:ext cx="9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26B44-A0A4-6C8B-D89C-0DC3A0AE468E}"/>
              </a:ext>
            </a:extLst>
          </p:cNvPr>
          <p:cNvSpPr txBox="1"/>
          <p:nvPr/>
        </p:nvSpPr>
        <p:spPr>
          <a:xfrm>
            <a:off x="3922947" y="580887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B513C4-8550-E16E-548B-C935C0607524}"/>
              </a:ext>
            </a:extLst>
          </p:cNvPr>
          <p:cNvCxnSpPr>
            <a:stCxn id="23" idx="3"/>
          </p:cNvCxnSpPr>
          <p:nvPr/>
        </p:nvCxnSpPr>
        <p:spPr>
          <a:xfrm flipV="1">
            <a:off x="4242265" y="5763510"/>
            <a:ext cx="253534" cy="230032"/>
          </a:xfrm>
          <a:prstGeom prst="straightConnector1">
            <a:avLst/>
          </a:prstGeom>
          <a:ln w="28575">
            <a:solidFill>
              <a:srgbClr val="FF0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68E5CE-AADA-6ACF-68D7-C83AAC8E99B4}"/>
                  </a:ext>
                </a:extLst>
              </p14:cNvPr>
              <p14:cNvContentPartPr/>
              <p14:nvPr/>
            </p14:nvContentPartPr>
            <p14:xfrm>
              <a:off x="3958488" y="5863248"/>
              <a:ext cx="292320" cy="338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68E5CE-AADA-6ACF-68D7-C83AAC8E99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9488" y="5854248"/>
                <a:ext cx="309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23F030-AC39-AF04-384D-290D81BAD460}"/>
                  </a:ext>
                </a:extLst>
              </p14:cNvPr>
              <p14:cNvContentPartPr/>
              <p14:nvPr/>
            </p14:nvContentPartPr>
            <p14:xfrm>
              <a:off x="3379968" y="5402808"/>
              <a:ext cx="974520" cy="336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23F030-AC39-AF04-384D-290D81BAD4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0968" y="5393808"/>
                <a:ext cx="9921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4027DDF-1919-5E4E-751F-A7AB02349C0D}"/>
                  </a:ext>
                </a:extLst>
              </p14:cNvPr>
              <p14:cNvContentPartPr/>
              <p14:nvPr/>
            </p14:nvContentPartPr>
            <p14:xfrm>
              <a:off x="4359168" y="5642928"/>
              <a:ext cx="124920" cy="173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4027DDF-1919-5E4E-751F-A7AB02349C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0528" y="5633928"/>
                <a:ext cx="142560" cy="1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8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49378" y="5749750"/>
            <a:ext cx="1178712" cy="369332"/>
          </a:xfrm>
          <a:prstGeom prst="wedgeRoundRectCallout">
            <a:avLst>
              <a:gd name="adj1" fmla="val 70654"/>
              <a:gd name="adj2" fmla="val -4500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133600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654235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9352C-2FAA-7A47-9D5E-6EED5B3CB2EE}"/>
              </a:ext>
            </a:extLst>
          </p:cNvPr>
          <p:cNvSpPr txBox="1"/>
          <p:nvPr/>
        </p:nvSpPr>
        <p:spPr>
          <a:xfrm>
            <a:off x="4876801" y="5440577"/>
            <a:ext cx="91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rank_ID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8A35FE-9073-004B-95FA-5DF5C9BA57B8}"/>
              </a:ext>
            </a:extLst>
          </p:cNvPr>
          <p:cNvCxnSpPr>
            <a:cxnSpLocks/>
          </p:cNvCxnSpPr>
          <p:nvPr/>
        </p:nvCxnSpPr>
        <p:spPr>
          <a:xfrm flipH="1">
            <a:off x="5684595" y="4528076"/>
            <a:ext cx="682751" cy="93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FCB9B7E-339E-0141-AF45-1EDB5AD2E0F0}"/>
              </a:ext>
            </a:extLst>
          </p:cNvPr>
          <p:cNvSpPr/>
          <p:nvPr/>
        </p:nvSpPr>
        <p:spPr>
          <a:xfrm rot="5400000" flipV="1">
            <a:off x="6220416" y="4226555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105B-C27C-CB4B-8DC3-192A76F958AE}"/>
              </a:ext>
            </a:extLst>
          </p:cNvPr>
          <p:cNvSpPr txBox="1"/>
          <p:nvPr/>
        </p:nvSpPr>
        <p:spPr>
          <a:xfrm>
            <a:off x="6979994" y="5262733"/>
            <a:ext cx="150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Jump over </a:t>
            </a:r>
            <a:r>
              <a:rPr lang="en-US" dirty="0" err="1">
                <a:solidFill>
                  <a:srgbClr val="FF0000"/>
                </a:solidFill>
              </a:rPr>
              <a:t>num_procs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471F3B5-2CF6-FF44-9F42-CD96943C0408}"/>
              </a:ext>
            </a:extLst>
          </p:cNvPr>
          <p:cNvSpPr/>
          <p:nvPr/>
        </p:nvSpPr>
        <p:spPr>
          <a:xfrm rot="5400000" flipV="1">
            <a:off x="6990339" y="4253597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60A02A3-E177-5546-A4B6-6CA4E68FED78}"/>
              </a:ext>
            </a:extLst>
          </p:cNvPr>
          <p:cNvSpPr/>
          <p:nvPr/>
        </p:nvSpPr>
        <p:spPr>
          <a:xfrm rot="5400000" flipV="1">
            <a:off x="7732060" y="4253597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56" y="15240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7281656" y="2151784"/>
            <a:ext cx="152400" cy="2298478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701156" y="1708676"/>
            <a:ext cx="152400" cy="27249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6893601" y="1843572"/>
            <a:ext cx="152400" cy="26066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359808" y="1514086"/>
            <a:ext cx="152400" cy="29270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6529746" y="1559529"/>
            <a:ext cx="152400" cy="28741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7456575" y="2443322"/>
            <a:ext cx="152400" cy="1997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966987" y="2609168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133600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654235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9352C-2FAA-7A47-9D5E-6EED5B3CB2EE}"/>
              </a:ext>
            </a:extLst>
          </p:cNvPr>
          <p:cNvSpPr txBox="1"/>
          <p:nvPr/>
        </p:nvSpPr>
        <p:spPr>
          <a:xfrm>
            <a:off x="4876801" y="5440577"/>
            <a:ext cx="91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rank_ID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8A35FE-9073-004B-95FA-5DF5C9BA57B8}"/>
              </a:ext>
            </a:extLst>
          </p:cNvPr>
          <p:cNvCxnSpPr>
            <a:cxnSpLocks/>
          </p:cNvCxnSpPr>
          <p:nvPr/>
        </p:nvCxnSpPr>
        <p:spPr>
          <a:xfrm flipH="1">
            <a:off x="5684595" y="4528076"/>
            <a:ext cx="682751" cy="93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FCB9B7E-339E-0141-AF45-1EDB5AD2E0F0}"/>
              </a:ext>
            </a:extLst>
          </p:cNvPr>
          <p:cNvSpPr/>
          <p:nvPr/>
        </p:nvSpPr>
        <p:spPr>
          <a:xfrm rot="5400000" flipV="1">
            <a:off x="6035704" y="4411268"/>
            <a:ext cx="1141458" cy="313325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105B-C27C-CB4B-8DC3-192A76F958AE}"/>
              </a:ext>
            </a:extLst>
          </p:cNvPr>
          <p:cNvSpPr txBox="1"/>
          <p:nvPr/>
        </p:nvSpPr>
        <p:spPr>
          <a:xfrm>
            <a:off x="6979994" y="5262733"/>
            <a:ext cx="150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Jump over </a:t>
            </a:r>
            <a:r>
              <a:rPr lang="en-US" dirty="0" err="1">
                <a:solidFill>
                  <a:srgbClr val="FF0000"/>
                </a:solidFill>
              </a:rPr>
              <a:t>num_procs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471F3B5-2CF6-FF44-9F42-CD96943C0408}"/>
              </a:ext>
            </a:extLst>
          </p:cNvPr>
          <p:cNvSpPr/>
          <p:nvPr/>
        </p:nvSpPr>
        <p:spPr>
          <a:xfrm rot="5400000" flipV="1">
            <a:off x="6503551" y="4424789"/>
            <a:ext cx="1114417" cy="313329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60A02A3-E177-5546-A4B6-6CA4E68FED78}"/>
              </a:ext>
            </a:extLst>
          </p:cNvPr>
          <p:cNvSpPr/>
          <p:nvPr/>
        </p:nvSpPr>
        <p:spPr>
          <a:xfrm rot="5400000" flipV="1">
            <a:off x="6955290" y="4434899"/>
            <a:ext cx="1094192" cy="313334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9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42C3-0075-1D47-995B-1697529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1F5D6-2A44-E94F-96DA-B0B79876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D4E50-5BDF-7B41-B47B-9AB794AE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1026" name="Picture 2" descr="Quicksort: one of the fastest sorting algorithms!">
            <a:extLst>
              <a:ext uri="{FF2B5EF4-FFF2-40B4-BE49-F238E27FC236}">
                <a16:creationId xmlns:a16="http://schemas.microsoft.com/office/drawing/2014/main" id="{552295A5-8084-BC4B-9D3D-F967D6A9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019800" cy="33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A82F3-318A-D245-A60F-EFB56669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23" y="5268686"/>
            <a:ext cx="330200" cy="62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14B1C-3EC0-8846-B335-D4E9602C8CE3}"/>
              </a:ext>
            </a:extLst>
          </p:cNvPr>
          <p:cNvSpPr txBox="1"/>
          <p:nvPr/>
        </p:nvSpPr>
        <p:spPr>
          <a:xfrm>
            <a:off x="2743200" y="5395170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thread</a:t>
            </a:r>
          </a:p>
        </p:txBody>
      </p:sp>
    </p:spTree>
    <p:extLst>
      <p:ext uri="{BB962C8B-B14F-4D97-AF65-F5344CB8AC3E}">
        <p14:creationId xmlns:p14="http://schemas.microsoft.com/office/powerpoint/2010/main" val="375431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2C13-6B3D-A640-88C4-C8C8C9F1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4E40A-470D-964A-A2D6-52F4D618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98440-B296-C54A-AB59-02CA07D0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2050" name="Picture 2" descr="Quicksort Algorithm Definition | DeepAI">
            <a:extLst>
              <a:ext uri="{FF2B5EF4-FFF2-40B4-BE49-F238E27FC236}">
                <a16:creationId xmlns:a16="http://schemas.microsoft.com/office/drawing/2014/main" id="{631CD69E-5D03-A744-AD87-23C6FEC5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1295400"/>
            <a:ext cx="5642102" cy="40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56768-DC6A-4F47-8742-9000D25B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562600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754D8-2AD8-354C-A263-38B82439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519284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4FAA2-3FBE-4D41-A281-E0F3E3C2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504679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84316-47AC-E94A-BE8D-95284E8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4" y="5504679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3BEDF-1F63-6D42-8A68-1EC3202A8304}"/>
              </a:ext>
            </a:extLst>
          </p:cNvPr>
          <p:cNvSpPr txBox="1"/>
          <p:nvPr/>
        </p:nvSpPr>
        <p:spPr>
          <a:xfrm>
            <a:off x="352393" y="5631163"/>
            <a:ext cx="137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threads</a:t>
            </a:r>
          </a:p>
        </p:txBody>
      </p:sp>
    </p:spTree>
    <p:extLst>
      <p:ext uri="{BB962C8B-B14F-4D97-AF65-F5344CB8AC3E}">
        <p14:creationId xmlns:p14="http://schemas.microsoft.com/office/powerpoint/2010/main" val="2668747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1230085" y="1643742"/>
            <a:ext cx="7478486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1230085" y="2634342"/>
            <a:ext cx="7478486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1230085" y="3644536"/>
            <a:ext cx="7478486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1230085" y="4654730"/>
            <a:ext cx="7478486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424523" y="1432840"/>
            <a:ext cx="1247100" cy="47067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876800" y="1432840"/>
            <a:ext cx="1247100" cy="47067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324600" y="1432840"/>
            <a:ext cx="1314800" cy="47067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Distributed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8A534-05E0-9BDC-D7B2-357737B0767C}"/>
              </a:ext>
            </a:extLst>
          </p:cNvPr>
          <p:cNvSpPr txBox="1"/>
          <p:nvPr/>
        </p:nvSpPr>
        <p:spPr>
          <a:xfrm>
            <a:off x="3429000" y="496669"/>
            <a:ext cx="464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Hadoop, zookeeper, Kafka, Dapper, MapReduce,</a:t>
            </a:r>
          </a:p>
          <a:p>
            <a:r>
              <a:rPr lang="en-US" dirty="0"/>
              <a:t>GFS, Comet, Spanner, ...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EB50CD-B969-0E58-4419-14B7AF0E1770}"/>
              </a:ext>
            </a:extLst>
          </p:cNvPr>
          <p:cNvCxnSpPr/>
          <p:nvPr/>
        </p:nvCxnSpPr>
        <p:spPr>
          <a:xfrm>
            <a:off x="609600" y="1981200"/>
            <a:ext cx="0" cy="30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CF5818-C809-F6FF-E8C0-941850511A88}"/>
              </a:ext>
            </a:extLst>
          </p:cNvPr>
          <p:cNvSpPr txBox="1"/>
          <p:nvPr/>
        </p:nvSpPr>
        <p:spPr>
          <a:xfrm>
            <a:off x="109302" y="504008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93C32-079F-A194-3252-706A96253113}"/>
              </a:ext>
            </a:extLst>
          </p:cNvPr>
          <p:cNvCxnSpPr>
            <a:cxnSpLocks/>
          </p:cNvCxnSpPr>
          <p:nvPr/>
        </p:nvCxnSpPr>
        <p:spPr>
          <a:xfrm>
            <a:off x="3702166" y="6487886"/>
            <a:ext cx="3738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B9E654-1C05-018E-F535-7624037BD8FA}"/>
              </a:ext>
            </a:extLst>
          </p:cNvPr>
          <p:cNvSpPr txBox="1"/>
          <p:nvPr/>
        </p:nvSpPr>
        <p:spPr>
          <a:xfrm>
            <a:off x="7543800" y="6303220"/>
            <a:ext cx="14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39401</TotalTime>
  <Words>1933</Words>
  <Application>Microsoft Macintosh PowerPoint</Application>
  <PresentationFormat>On-screen Show (4:3)</PresentationFormat>
  <Paragraphs>471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Roboto</vt:lpstr>
      <vt:lpstr>Wingdings</vt:lpstr>
      <vt:lpstr>Wingdings 3</vt:lpstr>
      <vt:lpstr>Origin</vt:lpstr>
      <vt:lpstr>Computer Science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1522</cp:revision>
  <dcterms:created xsi:type="dcterms:W3CDTF">2012-08-09T04:56:17Z</dcterms:created>
  <dcterms:modified xsi:type="dcterms:W3CDTF">2022-11-04T15:05:09Z</dcterms:modified>
</cp:coreProperties>
</file>